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BBF4822-ECC4-4822-9BB0-F8705AF30C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5539CBA-6417-4FB3-BD82-1DF648FF912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Supermercado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Compre</a:t>
            </a:r>
            <a:r>
              <a:rPr lang="en-US" dirty="0" smtClean="0"/>
              <a:t> </a:t>
            </a:r>
            <a:r>
              <a:rPr lang="en-US" dirty="0" err="1" smtClean="0"/>
              <a:t>aquí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semana</a:t>
            </a:r>
            <a:r>
              <a:rPr lang="en-US" dirty="0" smtClean="0"/>
              <a:t> y </a:t>
            </a:r>
            <a:r>
              <a:rPr lang="en-US" dirty="0" err="1" smtClean="0"/>
              <a:t>ahorre</a:t>
            </a:r>
            <a:r>
              <a:rPr lang="en-US" dirty="0" smtClean="0"/>
              <a:t> en </a:t>
            </a:r>
            <a:r>
              <a:rPr lang="en-US" dirty="0" err="1" smtClean="0"/>
              <a:t>alimentos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familia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3" grpId="2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pescadería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Deliciosos</a:t>
            </a:r>
            <a:r>
              <a:rPr lang="en-US" dirty="0" smtClean="0"/>
              <a:t> </a:t>
            </a:r>
            <a:r>
              <a:rPr lang="en-US" dirty="0" err="1" smtClean="0"/>
              <a:t>filetes</a:t>
            </a:r>
            <a:r>
              <a:rPr lang="en-US" dirty="0" smtClean="0"/>
              <a:t> de </a:t>
            </a:r>
            <a:r>
              <a:rPr lang="en-US" dirty="0" err="1" smtClean="0"/>
              <a:t>salmón</a:t>
            </a:r>
            <a:r>
              <a:rPr lang="en-US" dirty="0" smtClean="0"/>
              <a:t> en </a:t>
            </a:r>
            <a:r>
              <a:rPr lang="en-US" dirty="0" err="1" smtClean="0"/>
              <a:t>ofterta</a:t>
            </a:r>
            <a:r>
              <a:rPr lang="en-US" dirty="0" smtClean="0"/>
              <a:t> especial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panadería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Recién</a:t>
            </a:r>
            <a:r>
              <a:rPr lang="en-US" dirty="0" smtClean="0"/>
              <a:t> </a:t>
            </a:r>
            <a:r>
              <a:rPr lang="en-US" dirty="0" err="1" smtClean="0"/>
              <a:t>salido</a:t>
            </a:r>
            <a:r>
              <a:rPr lang="en-US" dirty="0" smtClean="0"/>
              <a:t> del </a:t>
            </a:r>
            <a:r>
              <a:rPr lang="en-US" dirty="0" err="1" smtClean="0"/>
              <a:t>horno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frutería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Naranjas</a:t>
            </a:r>
            <a:r>
              <a:rPr lang="en-US" dirty="0" smtClean="0"/>
              <a:t> y </a:t>
            </a:r>
            <a:r>
              <a:rPr lang="en-US" dirty="0" err="1" smtClean="0"/>
              <a:t>manzanas</a:t>
            </a:r>
            <a:r>
              <a:rPr lang="en-US" dirty="0" smtClean="0"/>
              <a:t> a dos </a:t>
            </a:r>
            <a:r>
              <a:rPr lang="en-US" dirty="0" err="1" smtClean="0"/>
              <a:t>dólares</a:t>
            </a:r>
            <a:r>
              <a:rPr lang="en-US" dirty="0" smtClean="0"/>
              <a:t> el kilo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lavandería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Traíganos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ropa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fina</a:t>
            </a:r>
            <a:r>
              <a:rPr lang="en-US" dirty="0" smtClean="0"/>
              <a:t>.  ¡</a:t>
            </a:r>
            <a:r>
              <a:rPr lang="en-US" dirty="0" err="1" smtClean="0"/>
              <a:t>Va</a:t>
            </a:r>
            <a:r>
              <a:rPr lang="en-US" dirty="0" smtClean="0"/>
              <a:t> a </a:t>
            </a:r>
            <a:r>
              <a:rPr lang="en-US" dirty="0" err="1" smtClean="0"/>
              <a:t>quedar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nueva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joyería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 diamante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siempre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carnecería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Salchichas</a:t>
            </a:r>
            <a:r>
              <a:rPr lang="en-US" dirty="0" smtClean="0"/>
              <a:t>, </a:t>
            </a:r>
            <a:r>
              <a:rPr lang="en-US" dirty="0" err="1" smtClean="0"/>
              <a:t>jamón</a:t>
            </a:r>
            <a:r>
              <a:rPr lang="en-US" dirty="0" smtClean="0"/>
              <a:t>, y </a:t>
            </a:r>
            <a:r>
              <a:rPr lang="en-US" dirty="0" err="1" smtClean="0"/>
              <a:t>chuletas</a:t>
            </a:r>
            <a:r>
              <a:rPr lang="en-US" dirty="0" smtClean="0"/>
              <a:t> de </a:t>
            </a:r>
            <a:r>
              <a:rPr lang="en-US" dirty="0" err="1" smtClean="0"/>
              <a:t>cerdo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Peluquería</a:t>
            </a:r>
            <a:r>
              <a:rPr lang="en-US" dirty="0" smtClean="0"/>
              <a:t> o </a:t>
            </a:r>
            <a:r>
              <a:rPr lang="en-US" dirty="0" err="1" smtClean="0"/>
              <a:t>salón</a:t>
            </a:r>
            <a:r>
              <a:rPr lang="en-US" dirty="0" smtClean="0"/>
              <a:t> de </a:t>
            </a:r>
            <a:r>
              <a:rPr lang="en-US" dirty="0" err="1" smtClean="0"/>
              <a:t>belleza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Arréglese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uñas</a:t>
            </a:r>
            <a:r>
              <a:rPr lang="en-US" dirty="0" smtClean="0"/>
              <a:t> y </a:t>
            </a:r>
            <a:r>
              <a:rPr lang="en-US" dirty="0" err="1" smtClean="0"/>
              <a:t>péinese</a:t>
            </a:r>
            <a:r>
              <a:rPr lang="en-US" dirty="0" smtClean="0"/>
              <a:t> </a:t>
            </a:r>
            <a:r>
              <a:rPr lang="en-US" dirty="0" err="1" smtClean="0"/>
              <a:t>hoy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un </a:t>
            </a:r>
            <a:r>
              <a:rPr lang="en-US" dirty="0" err="1" smtClean="0"/>
              <a:t>precio</a:t>
            </a:r>
            <a:r>
              <a:rPr lang="en-US" dirty="0" smtClean="0"/>
              <a:t> </a:t>
            </a:r>
            <a:r>
              <a:rPr lang="en-US" dirty="0" err="1" smtClean="0"/>
              <a:t>económico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</TotalTime>
  <Words>81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Compre aquí para toda la semana y ahorre en alimentos para toda la familia</vt:lpstr>
      <vt:lpstr>Deliciosos filetes de salmón en ofterta especial</vt:lpstr>
      <vt:lpstr>Recién salido del horno</vt:lpstr>
      <vt:lpstr>Naranjas y manzanas a dos dólares el kilo</vt:lpstr>
      <vt:lpstr>Traíganos su ropa más fina.  ¡Va a quedar como nueva!</vt:lpstr>
      <vt:lpstr>Un diamante es para siempre</vt:lpstr>
      <vt:lpstr>Salchichas, jamón, y chuletas de cerdo</vt:lpstr>
      <vt:lpstr>Arréglese las uñas y péinese hoy por un precio económico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 aquí para toda la semana y ahorre en alimentos para toda la familia</dc:title>
  <dc:creator>WallesFamily</dc:creator>
  <cp:lastModifiedBy>WallesFamily</cp:lastModifiedBy>
  <cp:revision>2</cp:revision>
  <dcterms:created xsi:type="dcterms:W3CDTF">2011-09-14T15:44:54Z</dcterms:created>
  <dcterms:modified xsi:type="dcterms:W3CDTF">2011-09-14T16:01:48Z</dcterms:modified>
</cp:coreProperties>
</file>